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«Разноцветная неделя»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Видеть мир привыкли люди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Белым, желтым, синим, красным…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Пусть же все вокруг нас будет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Удивительным и разным!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Создание оптимальных условий, благоприятного эмоционального микроклимата для творческого, интеллектуального процесса, в котором дошкольники получат возможность раскрытия и развития творческого личностного потенциала, совершенствования сознания и эмоционального насыщения в процессе детско-взрослого взаимодействия;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Закрепление всех цветов и умение находить предметы заданного цвета вокруг себя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«Разноцветная неделя»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 10  по 14 декабря 2018 года в группе №3 прошла «Разноцветная неделя». Свое название неделя получила от одноименного проекта, запущенного Центральной детской библиотекой и поддержанного нами. В рамках проекта проходили разные мероприятия организованные воспитателями группы, учителем-логопедом и библиотекарем Белоусовой М.П.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Все «цветные» дни насыщены интересными, познавательными, увлекательными делами. Дети «путешествовали по карте», побывали участниками веселых приключений, слушателями художественных произведений, веселыми затейниками,  создателями интересных «цветных» поделок.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день в группе менялось цветовое оформление, появлялась новая выставка предметов, детской литературы.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Понедельник – нас ждет «Разноцветная неделя»!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 на свете 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дети,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рядом с ними дети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конечно, дети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были разные.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Мамы и папы тоже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них были непохожие.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в какой стране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посчастливилось мне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Целый месяц прожить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королевой побыть.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была не простая,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Необычная, а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Я!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71612"/>
            <a:ext cx="3968746" cy="22324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во вторник – синий цвет всем ребятам шлет привет!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33e36da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928670"/>
            <a:ext cx="1714512" cy="1176048"/>
          </a:xfrm>
          <a:prstGeom prst="rect">
            <a:avLst/>
          </a:prstGeom>
        </p:spPr>
      </p:pic>
      <p:pic>
        <p:nvPicPr>
          <p:cNvPr id="6" name="Рисунок 5" descr="IMG_1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572008"/>
            <a:ext cx="2643174" cy="1982381"/>
          </a:xfrm>
          <a:prstGeom prst="rect">
            <a:avLst/>
          </a:prstGeom>
        </p:spPr>
      </p:pic>
      <p:pic>
        <p:nvPicPr>
          <p:cNvPr id="7" name="Рисунок 6" descr="IMG_19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928802"/>
            <a:ext cx="2786082" cy="2089562"/>
          </a:xfrm>
          <a:prstGeom prst="rect">
            <a:avLst/>
          </a:prstGeom>
        </p:spPr>
      </p:pic>
      <p:pic>
        <p:nvPicPr>
          <p:cNvPr id="8" name="Рисунок 7" descr="DSCN4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285992"/>
            <a:ext cx="2571736" cy="1928802"/>
          </a:xfrm>
          <a:prstGeom prst="rect">
            <a:avLst/>
          </a:prstGeom>
        </p:spPr>
      </p:pic>
      <p:pic>
        <p:nvPicPr>
          <p:cNvPr id="9" name="Рисунок 8" descr="DSCN42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4643446"/>
            <a:ext cx="2547955" cy="1910967"/>
          </a:xfrm>
          <a:prstGeom prst="rect">
            <a:avLst/>
          </a:prstGeom>
        </p:spPr>
      </p:pic>
      <p:pic>
        <p:nvPicPr>
          <p:cNvPr id="10" name="Рисунок 9" descr="DSCN42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643446"/>
            <a:ext cx="2643174" cy="1982381"/>
          </a:xfrm>
          <a:prstGeom prst="rect">
            <a:avLst/>
          </a:prstGeom>
        </p:spPr>
      </p:pic>
      <p:pic>
        <p:nvPicPr>
          <p:cNvPr id="11" name="Рисунок 10" descr="DSCN41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2143116"/>
            <a:ext cx="2643206" cy="1982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среду- желтый цвет, потому что солнца свет!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2357454" cy="1768091"/>
          </a:xfrm>
          <a:prstGeom prst="rect">
            <a:avLst/>
          </a:prstGeom>
        </p:spPr>
      </p:pic>
      <p:pic>
        <p:nvPicPr>
          <p:cNvPr id="4" name="Рисунок 3" descr="IMG_1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500174"/>
            <a:ext cx="2643174" cy="1982381"/>
          </a:xfrm>
          <a:prstGeom prst="rect">
            <a:avLst/>
          </a:prstGeom>
        </p:spPr>
      </p:pic>
      <p:pic>
        <p:nvPicPr>
          <p:cNvPr id="5" name="Рисунок 4" descr="IMG_1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928670"/>
            <a:ext cx="2286016" cy="1714512"/>
          </a:xfrm>
          <a:prstGeom prst="rect">
            <a:avLst/>
          </a:prstGeom>
        </p:spPr>
      </p:pic>
      <p:pic>
        <p:nvPicPr>
          <p:cNvPr id="6" name="Рисунок 5" descr="IMG_19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786058"/>
            <a:ext cx="2428892" cy="1821669"/>
          </a:xfrm>
          <a:prstGeom prst="rect">
            <a:avLst/>
          </a:prstGeom>
        </p:spPr>
      </p:pic>
      <p:pic>
        <p:nvPicPr>
          <p:cNvPr id="7" name="Рисунок 6" descr="IMG_19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857232"/>
            <a:ext cx="2428892" cy="1821669"/>
          </a:xfrm>
          <a:prstGeom prst="rect">
            <a:avLst/>
          </a:prstGeom>
        </p:spPr>
      </p:pic>
      <p:pic>
        <p:nvPicPr>
          <p:cNvPr id="9" name="Рисунок 8" descr="IMG_1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3500438"/>
            <a:ext cx="1952606" cy="1464455"/>
          </a:xfrm>
          <a:prstGeom prst="rect">
            <a:avLst/>
          </a:prstGeom>
        </p:spPr>
      </p:pic>
      <p:pic>
        <p:nvPicPr>
          <p:cNvPr id="11" name="Рисунок 10" descr="IMG_19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786322"/>
            <a:ext cx="2357422" cy="1768067"/>
          </a:xfrm>
          <a:prstGeom prst="rect">
            <a:avLst/>
          </a:prstGeom>
        </p:spPr>
      </p:pic>
      <p:pic>
        <p:nvPicPr>
          <p:cNvPr id="12" name="Рисунок 11" descr="IMG_2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4714884"/>
            <a:ext cx="2476485" cy="1857364"/>
          </a:xfrm>
          <a:prstGeom prst="rect">
            <a:avLst/>
          </a:prstGeom>
        </p:spPr>
      </p:pic>
      <p:pic>
        <p:nvPicPr>
          <p:cNvPr id="14" name="Рисунок 13" descr="IMG_194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86050" y="4857759"/>
            <a:ext cx="2571768" cy="19288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Цвет зеленый – цвет природный и в четверг он самый модный!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4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00174"/>
            <a:ext cx="2786082" cy="2089562"/>
          </a:xfrm>
          <a:prstGeom prst="rect">
            <a:avLst/>
          </a:prstGeom>
        </p:spPr>
      </p:pic>
      <p:pic>
        <p:nvPicPr>
          <p:cNvPr id="4" name="Рисунок 3" descr="DSCN4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286256"/>
            <a:ext cx="2714612" cy="2035959"/>
          </a:xfrm>
          <a:prstGeom prst="rect">
            <a:avLst/>
          </a:prstGeom>
        </p:spPr>
      </p:pic>
      <p:pic>
        <p:nvPicPr>
          <p:cNvPr id="5" name="Рисунок 4" descr="DSCN4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500174"/>
            <a:ext cx="2857520" cy="2143140"/>
          </a:xfrm>
          <a:prstGeom prst="rect">
            <a:avLst/>
          </a:prstGeom>
        </p:spPr>
      </p:pic>
      <p:pic>
        <p:nvPicPr>
          <p:cNvPr id="6" name="Рисунок 5" descr="DSCN4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500174"/>
            <a:ext cx="2857488" cy="2143116"/>
          </a:xfrm>
          <a:prstGeom prst="rect">
            <a:avLst/>
          </a:prstGeom>
        </p:spPr>
      </p:pic>
      <p:pic>
        <p:nvPicPr>
          <p:cNvPr id="8" name="Рисунок 7" descr="DSCN42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572008"/>
            <a:ext cx="2786082" cy="2089562"/>
          </a:xfrm>
          <a:prstGeom prst="rect">
            <a:avLst/>
          </a:prstGeom>
        </p:spPr>
      </p:pic>
      <p:pic>
        <p:nvPicPr>
          <p:cNvPr id="10" name="Рисунок 9" descr="IMG_187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2857496"/>
            <a:ext cx="1143008" cy="1524011"/>
          </a:xfrm>
          <a:prstGeom prst="rect">
            <a:avLst/>
          </a:prstGeom>
        </p:spPr>
      </p:pic>
      <p:pic>
        <p:nvPicPr>
          <p:cNvPr id="11" name="Рисунок 10" descr="IMG_18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2928934"/>
            <a:ext cx="1178728" cy="1571636"/>
          </a:xfrm>
          <a:prstGeom prst="rect">
            <a:avLst/>
          </a:prstGeom>
        </p:spPr>
      </p:pic>
      <p:pic>
        <p:nvPicPr>
          <p:cNvPr id="12" name="Рисунок 11" descr="IMG_18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71934" y="3214686"/>
            <a:ext cx="1000132" cy="1333509"/>
          </a:xfrm>
          <a:prstGeom prst="rect">
            <a:avLst/>
          </a:prstGeom>
        </p:spPr>
      </p:pic>
      <p:pic>
        <p:nvPicPr>
          <p:cNvPr id="13" name="Рисунок 12" descr="DSCN42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4214818"/>
            <a:ext cx="2667018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пятницу, ребята, спору нет, самый лучший – красный цвет!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428736"/>
            <a:ext cx="3000364" cy="2250273"/>
          </a:xfrm>
          <a:prstGeom prst="rect">
            <a:avLst/>
          </a:prstGeom>
        </p:spPr>
      </p:pic>
      <p:pic>
        <p:nvPicPr>
          <p:cNvPr id="4" name="Рисунок 3" descr="IMG_2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643050"/>
            <a:ext cx="2714612" cy="2035960"/>
          </a:xfrm>
          <a:prstGeom prst="rect">
            <a:avLst/>
          </a:prstGeom>
        </p:spPr>
      </p:pic>
      <p:pic>
        <p:nvPicPr>
          <p:cNvPr id="5" name="Рисунок 4" descr="IMG_2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571612"/>
            <a:ext cx="2786082" cy="2089562"/>
          </a:xfrm>
          <a:prstGeom prst="rect">
            <a:avLst/>
          </a:prstGeom>
        </p:spPr>
      </p:pic>
      <p:pic>
        <p:nvPicPr>
          <p:cNvPr id="6" name="Рисунок 5" descr="IMG_2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5143512"/>
            <a:ext cx="1714512" cy="1285884"/>
          </a:xfrm>
          <a:prstGeom prst="rect">
            <a:avLst/>
          </a:prstGeom>
        </p:spPr>
      </p:pic>
      <p:pic>
        <p:nvPicPr>
          <p:cNvPr id="7" name="Рисунок 6" descr="IMG_18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357694"/>
            <a:ext cx="1732372" cy="2309829"/>
          </a:xfrm>
          <a:prstGeom prst="rect">
            <a:avLst/>
          </a:prstGeom>
        </p:spPr>
      </p:pic>
      <p:pic>
        <p:nvPicPr>
          <p:cNvPr id="11" name="Рисунок 10" descr="IMG_20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3857628"/>
            <a:ext cx="1785950" cy="1339461"/>
          </a:xfrm>
          <a:prstGeom prst="rect">
            <a:avLst/>
          </a:prstGeom>
        </p:spPr>
      </p:pic>
      <p:pic>
        <p:nvPicPr>
          <p:cNvPr id="12" name="Рисунок 11" descr="IMG_20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3929066"/>
            <a:ext cx="2095514" cy="1571636"/>
          </a:xfrm>
          <a:prstGeom prst="rect">
            <a:avLst/>
          </a:prstGeom>
        </p:spPr>
      </p:pic>
      <p:pic>
        <p:nvPicPr>
          <p:cNvPr id="13" name="Рисунок 12" descr="IMG_20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16" y="5143512"/>
            <a:ext cx="2000264" cy="15001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245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Проект «Разноцветная неделя»</vt:lpstr>
      <vt:lpstr>Проект «Разноцветная неделя»</vt:lpstr>
      <vt:lpstr>Понедельник – нас ждет «Разноцветная неделя»!</vt:lpstr>
      <vt:lpstr>А во вторник – синий цвет всем ребятам шлет привет!</vt:lpstr>
      <vt:lpstr>В среду- желтый цвет, потому что солнца свет!</vt:lpstr>
      <vt:lpstr>Цвет зеленый – цвет природный и в четверг он самый модный!</vt:lpstr>
      <vt:lpstr>В пятницу, ребята, спору нет, самый лучший – красный цвет!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«Разноцветная неделя»</dc:title>
  <dc:creator>USER</dc:creator>
  <cp:lastModifiedBy>Elena Khromova</cp:lastModifiedBy>
  <cp:revision>11</cp:revision>
  <dcterms:created xsi:type="dcterms:W3CDTF">2018-12-19T04:38:51Z</dcterms:created>
  <dcterms:modified xsi:type="dcterms:W3CDTF">2018-12-22T13:36:10Z</dcterms:modified>
</cp:coreProperties>
</file>